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07" r:id="rId2"/>
    <p:sldId id="257" r:id="rId3"/>
    <p:sldId id="305" r:id="rId4"/>
    <p:sldId id="308" r:id="rId5"/>
    <p:sldId id="309" r:id="rId6"/>
    <p:sldId id="310" r:id="rId7"/>
    <p:sldId id="311" r:id="rId8"/>
    <p:sldId id="312" r:id="rId9"/>
    <p:sldId id="313" r:id="rId10"/>
    <p:sldId id="304" r:id="rId11"/>
    <p:sldId id="306" r:id="rId12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07"/>
    <p:restoredTop sz="94681"/>
  </p:normalViewPr>
  <p:slideViewPr>
    <p:cSldViewPr snapToGrid="0" snapToObjects="1">
      <p:cViewPr varScale="1">
        <p:scale>
          <a:sx n="280" d="100"/>
          <a:sy n="280" d="100"/>
        </p:scale>
        <p:origin x="164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31/08/2024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994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8/31/24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8/31/24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8/31/24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NL" sz="1100" i="1" dirty="0">
                <a:solidFill>
                  <a:schemeClr val="bg1"/>
                </a:solidFill>
              </a:rPr>
              <a:t>Fotoclub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301752" y="2115402"/>
            <a:ext cx="4056433" cy="245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 dirty="0"/>
              <a:t>Online portfolio’s van amateurfotografen</a:t>
            </a:r>
            <a:br>
              <a:rPr lang="nl-NL" sz="2000" dirty="0"/>
            </a:br>
            <a:r>
              <a:rPr lang="nl-NL" sz="2000" dirty="0" err="1"/>
              <a:t>georganizeerd</a:t>
            </a:r>
            <a:r>
              <a:rPr lang="nl-NL" sz="2000" dirty="0"/>
              <a:t> in fotoclubs.</a:t>
            </a:r>
            <a:br>
              <a:rPr lang="nl-NL" sz="2000" dirty="0"/>
            </a:br>
            <a:endParaRPr lang="nl-NL" sz="2000" dirty="0"/>
          </a:p>
          <a:p>
            <a:pPr marL="222250" indent="-222250"/>
            <a:r>
              <a:rPr lang="nl-NL" sz="1400" dirty="0"/>
              <a:t>Club concept staat centraal (i.t.t. Squarespace, </a:t>
            </a:r>
            <a:br>
              <a:rPr lang="nl-NL" sz="1400" dirty="0"/>
            </a:br>
            <a:r>
              <a:rPr lang="nl-NL" sz="1400" dirty="0" err="1"/>
              <a:t>Glass</a:t>
            </a:r>
            <a:r>
              <a:rPr lang="nl-NL" sz="1400" dirty="0"/>
              <a:t>, Flickr, website van fotograaf)</a:t>
            </a:r>
          </a:p>
          <a:p>
            <a:pPr marL="222250" indent="-222250"/>
            <a:r>
              <a:rPr lang="nl-NL" sz="1400" dirty="0"/>
              <a:t>App geeft centraal toegang tot b.v. 100 clubs</a:t>
            </a:r>
          </a:p>
          <a:p>
            <a:pPr marL="222250" indent="-222250"/>
            <a:r>
              <a:rPr lang="nl-NL" sz="1400" dirty="0"/>
              <a:t>Decentraal beheer van de continue veranderende </a:t>
            </a:r>
            <a:br>
              <a:rPr lang="nl-NL" sz="1400" dirty="0"/>
            </a:br>
            <a:r>
              <a:rPr lang="nl-NL" sz="1400" dirty="0"/>
              <a:t>ledenlijsten en portfolio’s</a:t>
            </a:r>
          </a:p>
          <a:p>
            <a:pPr marL="222250" indent="-222250"/>
            <a:r>
              <a:rPr lang="nl-NL" sz="1400" dirty="0"/>
              <a:t>Portfolio’s </a:t>
            </a:r>
            <a:r>
              <a:rPr lang="nl-NL" sz="1400" dirty="0" err="1"/>
              <a:t>integreerbaar</a:t>
            </a:r>
            <a:r>
              <a:rPr lang="nl-NL" sz="1400" dirty="0"/>
              <a:t> in bestaande clubsite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28415-EFD0-08ED-C39D-8D727BDAD468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1F884-2501-5BAF-C9A8-FFB7E71B42B4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NL" sz="1100" i="1" dirty="0">
                <a:solidFill>
                  <a:schemeClr val="bg1"/>
                </a:solidFill>
              </a:rPr>
              <a:t>Fotoclub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18FB2-E02E-36EC-F69A-BBB62CD6E684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10C67C14-6C74-4D9B-B1BF-A72A90938FE7}"/>
              </a:ext>
            </a:extLst>
          </p:cNvPr>
          <p:cNvSpPr txBox="1">
            <a:spLocks/>
          </p:cNvSpPr>
          <p:nvPr/>
        </p:nvSpPr>
        <p:spPr bwMode="auto">
          <a:xfrm>
            <a:off x="301752" y="2115402"/>
            <a:ext cx="4056433" cy="245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 dirty="0"/>
              <a:t>Online portfolio’s van amateurfotografen </a:t>
            </a:r>
            <a:r>
              <a:rPr lang="nl-NL" sz="2000" dirty="0" err="1"/>
              <a:t>georganizeerd</a:t>
            </a:r>
            <a:r>
              <a:rPr lang="nl-NL" sz="2000" dirty="0"/>
              <a:t> in fotoclubs.</a:t>
            </a:r>
          </a:p>
          <a:p>
            <a:pPr lvl="1"/>
            <a:r>
              <a:rPr lang="nl-NL" sz="1500" dirty="0"/>
              <a:t>Club begrip staat centraal (i.t.t. Squarespace, </a:t>
            </a:r>
            <a:r>
              <a:rPr lang="nl-NL" sz="1500" dirty="0" err="1"/>
              <a:t>Glass</a:t>
            </a:r>
            <a:r>
              <a:rPr lang="nl-NL" sz="1500" dirty="0"/>
              <a:t>, Flickr)</a:t>
            </a:r>
          </a:p>
          <a:p>
            <a:pPr lvl="1"/>
            <a:r>
              <a:rPr lang="nl-NL" sz="1500" dirty="0"/>
              <a:t>Centrale ingang voor meedoende clubs</a:t>
            </a:r>
          </a:p>
          <a:p>
            <a:pPr lvl="1"/>
            <a:r>
              <a:rPr lang="nl-NL" sz="1500" dirty="0"/>
              <a:t>Maar beheer van leden/foto’s door clubs</a:t>
            </a:r>
          </a:p>
          <a:p>
            <a:pPr lvl="1"/>
            <a:r>
              <a:rPr lang="nl-NL" sz="1500" dirty="0"/>
              <a:t>Pagina’s </a:t>
            </a:r>
            <a:r>
              <a:rPr lang="nl-NL" sz="1500" dirty="0" err="1"/>
              <a:t>integreerbaar</a:t>
            </a:r>
            <a:r>
              <a:rPr lang="nl-NL" sz="1500" dirty="0"/>
              <a:t> in </a:t>
            </a:r>
            <a:r>
              <a:rPr lang="nl-NL" sz="1500" dirty="0" err="1"/>
              <a:t>Wordpress</a:t>
            </a:r>
            <a:r>
              <a:rPr lang="nl-NL" sz="1500" dirty="0"/>
              <a:t> site</a:t>
            </a:r>
          </a:p>
          <a:p>
            <a:endParaRPr lang="nl-NL" sz="1200" dirty="0"/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17527D9A-2D6C-9143-5995-31B047727C0D}"/>
              </a:ext>
            </a:extLst>
          </p:cNvPr>
          <p:cNvSpPr txBox="1">
            <a:spLocks/>
          </p:cNvSpPr>
          <p:nvPr/>
        </p:nvSpPr>
        <p:spPr bwMode="auto">
          <a:xfrm>
            <a:off x="4855555" y="2115402"/>
            <a:ext cx="4056433" cy="245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r>
              <a:rPr lang="nl-NL" sz="2000" dirty="0"/>
              <a:t>App voor iPhone, iPad </a:t>
            </a:r>
            <a:r>
              <a:rPr lang="nl-NL" sz="1200" dirty="0"/>
              <a:t>(, Mac, </a:t>
            </a:r>
            <a:r>
              <a:rPr lang="nl-NL" sz="1200" dirty="0" err="1"/>
              <a:t>Vision</a:t>
            </a:r>
            <a:r>
              <a:rPr lang="nl-NL" sz="1200" dirty="0"/>
              <a:t> Pro)</a:t>
            </a:r>
          </a:p>
          <a:p>
            <a:r>
              <a:rPr lang="nl-NL" sz="2000" dirty="0"/>
              <a:t>Website voor overig </a:t>
            </a:r>
            <a:r>
              <a:rPr lang="nl-NL" sz="1200" dirty="0"/>
              <a:t>(PC, Android, </a:t>
            </a:r>
            <a:r>
              <a:rPr lang="nl-NL" sz="1200" dirty="0" err="1"/>
              <a:t>Xiomi</a:t>
            </a:r>
            <a:r>
              <a:rPr lang="nl-NL" sz="1200" dirty="0"/>
              <a:t>..)</a:t>
            </a:r>
            <a:endParaRPr lang="nl-NL" sz="2000" dirty="0"/>
          </a:p>
          <a:p>
            <a:r>
              <a:rPr lang="nl-NL" sz="2000" dirty="0"/>
              <a:t>Meerdere fotoclubs</a:t>
            </a:r>
          </a:p>
          <a:p>
            <a:r>
              <a:rPr lang="nl-NL" sz="2000" dirty="0"/>
              <a:t>Tweetalig </a:t>
            </a:r>
            <a:r>
              <a:rPr lang="nl-NL" sz="1200" dirty="0"/>
              <a:t>(</a:t>
            </a:r>
            <a:r>
              <a:rPr lang="nl-NL" sz="1200" dirty="0" err="1"/>
              <a:t>nl,en</a:t>
            </a:r>
            <a:r>
              <a:rPr lang="nl-NL" sz="1200" dirty="0"/>
              <a:t>) </a:t>
            </a:r>
            <a:r>
              <a:rPr lang="nl-NL" sz="2000" dirty="0"/>
              <a:t>en wereldwijd</a:t>
            </a:r>
          </a:p>
          <a:p>
            <a:r>
              <a:rPr lang="nl-NL" sz="2000" dirty="0"/>
              <a:t>Staat op Apple store (gratis)</a:t>
            </a:r>
          </a:p>
          <a:p>
            <a:r>
              <a:rPr lang="nl-NL" sz="2000" dirty="0"/>
              <a:t>Broncode op </a:t>
            </a:r>
            <a:r>
              <a:rPr lang="nl-NL" sz="2000" dirty="0" err="1"/>
              <a:t>Github</a:t>
            </a:r>
            <a:r>
              <a:rPr lang="nl-NL" sz="2000" dirty="0"/>
              <a:t> (voor </a:t>
            </a:r>
            <a:r>
              <a:rPr lang="nl-NL" sz="2000" dirty="0" err="1"/>
              <a:t>continuiteit</a:t>
            </a:r>
            <a:r>
              <a:rPr lang="nl-NL" sz="2000" dirty="0"/>
              <a:t>, misschien Android)</a:t>
            </a:r>
          </a:p>
          <a:p>
            <a:r>
              <a:rPr lang="nl-NL" sz="2000" dirty="0"/>
              <a:t>100 gebruikers </a:t>
            </a:r>
            <a:r>
              <a:rPr lang="nl-NL" sz="1200" dirty="0">
                <a:sym typeface="Wingdings" pitchFamily="2" charset="2"/>
              </a:rPr>
              <a:t></a:t>
            </a:r>
            <a:r>
              <a:rPr lang="nl-NL" sz="2000" dirty="0"/>
              <a:t> 2k (NL)? </a:t>
            </a:r>
            <a:r>
              <a:rPr lang="nl-NL" sz="1200" dirty="0">
                <a:sym typeface="Wingdings" pitchFamily="2" charset="2"/>
              </a:rPr>
              <a:t></a:t>
            </a:r>
            <a:r>
              <a:rPr lang="nl-NL" sz="2000" dirty="0">
                <a:sym typeface="Wingdings" pitchFamily="2" charset="2"/>
              </a:rPr>
              <a:t> 50k??</a:t>
            </a:r>
            <a:endParaRPr lang="nl-NL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 animatie (meer een grapje dan nuttig)</a:t>
            </a:r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8952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iPad 10th gen</a:t>
            </a:r>
            <a:br>
              <a:rPr lang="en-NL" sz="900" dirty="0"/>
            </a:br>
            <a:r>
              <a:rPr lang="en-NL" sz="900" dirty="0"/>
              <a:t>NL / iOS 18.1 beta</a:t>
            </a:r>
          </a:p>
        </p:txBody>
      </p:sp>
      <p:pic>
        <p:nvPicPr>
          <p:cNvPr id="14" name="Picture 13" descr="A black cell phone with a screen showing a list of images&#10;&#10;Description automatically generated">
            <a:extLst>
              <a:ext uri="{FF2B5EF4-FFF2-40B4-BE49-F238E27FC236}">
                <a16:creationId xmlns:a16="http://schemas.microsoft.com/office/drawing/2014/main" id="{AF236D9E-9372-B94A-E980-53B6FB33C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88" y="710934"/>
            <a:ext cx="2090707" cy="3718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iPhone SE 3rd gen</a:t>
            </a:r>
            <a:br>
              <a:rPr lang="en-NL" sz="900" dirty="0"/>
            </a:br>
            <a:r>
              <a:rPr lang="en-NL" sz="900" dirty="0"/>
              <a:t>NL / iOS 18.1 beta</a:t>
            </a:r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e Vision Pro price in Nigeria. Apple VR Glasses in Lagos Abuja">
            <a:extLst>
              <a:ext uri="{FF2B5EF4-FFF2-40B4-BE49-F238E27FC236}">
                <a16:creationId xmlns:a16="http://schemas.microsoft.com/office/drawing/2014/main" id="{85E0AE4D-B559-9DF8-0E8C-01001F2F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70" y="483063"/>
            <a:ext cx="2160237" cy="139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A0BC703-9BF7-7B00-1602-9F65D7832417}"/>
              </a:ext>
            </a:extLst>
          </p:cNvPr>
          <p:cNvGrpSpPr/>
          <p:nvPr/>
        </p:nvGrpSpPr>
        <p:grpSpPr>
          <a:xfrm>
            <a:off x="2697707" y="196927"/>
            <a:ext cx="6444066" cy="4832842"/>
            <a:chOff x="2813262" y="0"/>
            <a:chExt cx="6330738" cy="4749645"/>
          </a:xfrm>
        </p:grpSpPr>
        <p:pic>
          <p:nvPicPr>
            <p:cNvPr id="8" name="Picture 7" descr="A screenshot of a room with a couch and a coffee table&#10;&#10;Description automatically generated">
              <a:extLst>
                <a:ext uri="{FF2B5EF4-FFF2-40B4-BE49-F238E27FC236}">
                  <a16:creationId xmlns:a16="http://schemas.microsoft.com/office/drawing/2014/main" id="{2F77D0DB-CBF3-59E1-512C-C1E822F32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262" y="0"/>
              <a:ext cx="6330738" cy="474573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82AAED-03A0-8503-0C8D-3CC00BE155A2}"/>
                </a:ext>
              </a:extLst>
            </p:cNvPr>
            <p:cNvSpPr txBox="1"/>
            <p:nvPr/>
          </p:nvSpPr>
          <p:spPr>
            <a:xfrm>
              <a:off x="2863965" y="4380313"/>
              <a:ext cx="2057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>
                  <a:solidFill>
                    <a:schemeClr val="bg1"/>
                  </a:solidFill>
                </a:rPr>
                <a:t>Vision Pro</a:t>
              </a:r>
              <a:br>
                <a:rPr lang="en-NL" sz="900" dirty="0">
                  <a:solidFill>
                    <a:schemeClr val="bg1"/>
                  </a:solidFill>
                </a:rPr>
              </a:br>
              <a:r>
                <a:rPr lang="en-NL" sz="900" dirty="0">
                  <a:solidFill>
                    <a:schemeClr val="bg1"/>
                  </a:solidFill>
                </a:rPr>
                <a:t>NL / VisionOS 2.0 beta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016EAD-E22F-E8E1-5070-496205A4E401}"/>
              </a:ext>
            </a:extLst>
          </p:cNvPr>
          <p:cNvSpPr txBox="1"/>
          <p:nvPr/>
        </p:nvSpPr>
        <p:spPr>
          <a:xfrm>
            <a:off x="154675" y="113731"/>
            <a:ext cx="2543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dirty="0"/>
              <a:t>Vision Pro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 M1 Ultra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Een portfolio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914071" y="515914"/>
            <a:ext cx="2144648" cy="4111672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622" y="113731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80" y="1570280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Alle Fotobond clubs in regio Brabant Oost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4" y="458268"/>
            <a:ext cx="5195247" cy="4609601"/>
          </a:xfrm>
          <a:prstGeom prst="rect">
            <a:avLst/>
          </a:prstGeom>
        </p:spPr>
      </p:pic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voeg je clubs toe?</a:t>
            </a:r>
          </a:p>
        </p:txBody>
      </p:sp>
      <p:pic>
        <p:nvPicPr>
          <p:cNvPr id="3" name="Picture 2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0" y="483063"/>
            <a:ext cx="4999630" cy="2492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263856" y="3020704"/>
            <a:ext cx="6478138" cy="150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Dit staat in een bestand met 43 andere fotoclubs en 34 fotomusea.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Er is één centrale copie van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root.level1.json </a:t>
            </a:r>
            <a:r>
              <a:rPr lang="en-NL" sz="1400" dirty="0"/>
              <a:t>onder </a:t>
            </a:r>
            <a:r>
              <a:rPr lang="en-NL" sz="1400" u="sng" dirty="0"/>
              <a:t>centraal</a:t>
            </a:r>
            <a:r>
              <a:rPr lang="en-NL" sz="1400" dirty="0"/>
              <a:t> beheer.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Wordt op verzoek uitgebreid met extra clubs (welke club ook, ook buiten NL).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idPlus</a:t>
            </a:r>
            <a:r>
              <a:rPr lang="en-US" sz="1400" dirty="0"/>
              <a:t> </a:t>
            </a:r>
            <a:r>
              <a:rPr lang="en-NL" sz="1400" dirty="0"/>
              <a:t>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coordinates</a:t>
            </a:r>
            <a:r>
              <a:rPr lang="en-NL" sz="1400" dirty="0"/>
              <a:t> zijn verplicht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Q: </a:t>
            </a:r>
            <a:r>
              <a:rPr lang="en-GB" sz="1400" dirty="0" err="1"/>
              <a:t>waarom</a:t>
            </a:r>
            <a:r>
              <a:rPr lang="en-GB" sz="1400" dirty="0"/>
              <a:t> is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town</a:t>
            </a:r>
            <a:r>
              <a:rPr lang="en-GB" sz="1400" dirty="0"/>
              <a:t> </a:t>
            </a:r>
            <a:r>
              <a:rPr lang="en-GB" sz="1400" dirty="0" err="1"/>
              <a:t>verplicht</a:t>
            </a:r>
            <a:r>
              <a:rPr lang="en-GB" sz="1400" dirty="0"/>
              <a:t>?	A: </a:t>
            </a:r>
            <a:r>
              <a:rPr lang="en-GB" sz="1400" dirty="0" err="1"/>
              <a:t>als</a:t>
            </a:r>
            <a:r>
              <a:rPr lang="en-GB" sz="1400" dirty="0"/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GB" sz="1400" dirty="0"/>
              <a:t> </a:t>
            </a:r>
            <a:r>
              <a:rPr lang="en-GB" sz="1400" dirty="0" err="1"/>
              <a:t>vaker</a:t>
            </a:r>
            <a:r>
              <a:rPr lang="en-GB" sz="1400" dirty="0"/>
              <a:t> </a:t>
            </a:r>
            <a:r>
              <a:rPr lang="en-GB" sz="1400" dirty="0" err="1"/>
              <a:t>voorkomt</a:t>
            </a:r>
            <a:endParaRPr lang="en-GB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Q: hoe </a:t>
            </a:r>
            <a:r>
              <a:rPr lang="en-GB" sz="1400" dirty="0" err="1"/>
              <a:t>komt</a:t>
            </a:r>
            <a:r>
              <a:rPr lang="en-GB" sz="1400" dirty="0"/>
              <a:t> app </a:t>
            </a:r>
            <a:r>
              <a:rPr lang="en-GB" sz="1400" dirty="0" err="1"/>
              <a:t>aan</a:t>
            </a:r>
            <a:r>
              <a:rPr lang="en-GB" sz="1400" dirty="0"/>
              <a:t> “Nederland” of “Netherlands”?	A: via de GPS </a:t>
            </a:r>
            <a:r>
              <a:rPr lang="en-GB" sz="1400" dirty="0" err="1"/>
              <a:t>coordinaten</a:t>
            </a:r>
            <a:endParaRPr lang="en-GB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Q: </a:t>
            </a:r>
            <a:r>
              <a:rPr lang="en-GB" sz="1400" dirty="0" err="1"/>
              <a:t>kan</a:t>
            </a:r>
            <a:r>
              <a:rPr lang="en-GB" sz="1400" dirty="0"/>
              <a:t> </a:t>
            </a:r>
            <a:r>
              <a:rPr lang="en-GB" sz="1400" dirty="0" err="1"/>
              <a:t>een</a:t>
            </a:r>
            <a:r>
              <a:rPr lang="en-GB" sz="1400" dirty="0"/>
              <a:t> club </a:t>
            </a:r>
            <a:r>
              <a:rPr lang="en-GB" sz="1400" dirty="0" err="1"/>
              <a:t>gegevens</a:t>
            </a:r>
            <a:r>
              <a:rPr lang="en-GB" sz="1400" dirty="0"/>
              <a:t> </a:t>
            </a:r>
            <a:r>
              <a:rPr lang="en-GB" sz="1400" dirty="0" err="1"/>
              <a:t>zelf</a:t>
            </a:r>
            <a:r>
              <a:rPr lang="en-GB" sz="1400" dirty="0"/>
              <a:t> </a:t>
            </a:r>
            <a:r>
              <a:rPr lang="en-GB" sz="1400" dirty="0" err="1"/>
              <a:t>aanpassen</a:t>
            </a:r>
            <a:r>
              <a:rPr lang="en-GB" sz="1400" dirty="0"/>
              <a:t>.	A: </a:t>
            </a:r>
            <a:r>
              <a:rPr lang="en-GB" sz="1400" dirty="0" err="1"/>
              <a:t>ja</a:t>
            </a:r>
            <a:r>
              <a:rPr lang="en-GB" sz="1400" dirty="0"/>
              <a:t>, overrule in </a:t>
            </a:r>
            <a:r>
              <a:rPr lang="en-GB" sz="1400" dirty="0" err="1"/>
              <a:t>hun</a:t>
            </a:r>
            <a:r>
              <a:rPr lang="en-GB" sz="1400" dirty="0"/>
              <a:t>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400" dirty="0"/>
              <a:t> </a:t>
            </a:r>
            <a:r>
              <a:rPr lang="en-GB" sz="1400" dirty="0" err="1"/>
              <a:t>bestand</a:t>
            </a:r>
            <a:endParaRPr lang="en-GB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</a:tabLst>
            </a:pPr>
            <a:r>
              <a:rPr lang="en-GB" sz="1400" i="1" dirty="0" err="1">
                <a:solidFill>
                  <a:schemeClr val="bg1"/>
                </a:solidFill>
              </a:rPr>
              <a:t>Getoond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formaat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krijgt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nog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een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kleine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wijziging</a:t>
            </a:r>
            <a:r>
              <a:rPr lang="en-GB" sz="1400" i="1" dirty="0">
                <a:solidFill>
                  <a:schemeClr val="bg1"/>
                </a:solidFill>
              </a:rPr>
              <a:t> (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“optional</a:t>
            </a:r>
            <a:r>
              <a:rPr lang="en-GB" sz="1400" i="1" dirty="0">
                <a:solidFill>
                  <a:schemeClr val="bg1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voeg je leden toe?</a:t>
            </a:r>
          </a:p>
        </p:txBody>
      </p:sp>
      <p:pic>
        <p:nvPicPr>
          <p:cNvPr id="3" name="Picture 2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0" y="483063"/>
            <a:ext cx="4999630" cy="2492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50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Dit staat in een bestand met 43 andere fotoclubs en 34 fotomusea.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Er is één centrale copie van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root.level1.json </a:t>
            </a:r>
            <a:r>
              <a:rPr lang="en-NL" sz="1400" dirty="0"/>
              <a:t>onder </a:t>
            </a:r>
            <a:r>
              <a:rPr lang="en-NL" sz="1400" u="sng" dirty="0"/>
              <a:t>centraal</a:t>
            </a:r>
            <a:r>
              <a:rPr lang="en-NL" sz="1400" dirty="0"/>
              <a:t> beheer.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Wordt op verzoek uitgebreid met extra clubs (welke club ook, ook buiten NL).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idPlus</a:t>
            </a:r>
            <a:r>
              <a:rPr lang="en-US" sz="1400" dirty="0"/>
              <a:t> </a:t>
            </a:r>
            <a:r>
              <a:rPr lang="en-NL" sz="1400" dirty="0"/>
              <a:t>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coordinates</a:t>
            </a:r>
            <a:r>
              <a:rPr lang="en-NL" sz="1400" dirty="0"/>
              <a:t> zijn verplicht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Q: </a:t>
            </a:r>
            <a:r>
              <a:rPr lang="en-GB" sz="1400" dirty="0" err="1"/>
              <a:t>waarom</a:t>
            </a:r>
            <a:r>
              <a:rPr lang="en-GB" sz="1400" dirty="0"/>
              <a:t> is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town</a:t>
            </a:r>
            <a:r>
              <a:rPr lang="en-GB" sz="1400" dirty="0"/>
              <a:t> </a:t>
            </a:r>
            <a:r>
              <a:rPr lang="en-GB" sz="1400" dirty="0" err="1"/>
              <a:t>verplicht</a:t>
            </a:r>
            <a:r>
              <a:rPr lang="en-GB" sz="1400" dirty="0"/>
              <a:t>?	A: </a:t>
            </a:r>
            <a:r>
              <a:rPr lang="en-GB" sz="1400" dirty="0" err="1"/>
              <a:t>als</a:t>
            </a:r>
            <a:r>
              <a:rPr lang="en-GB" sz="1400" dirty="0"/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GB" sz="1400" dirty="0"/>
              <a:t> </a:t>
            </a:r>
            <a:r>
              <a:rPr lang="en-GB" sz="1400" dirty="0" err="1"/>
              <a:t>vaker</a:t>
            </a:r>
            <a:r>
              <a:rPr lang="en-GB" sz="1400" dirty="0"/>
              <a:t> </a:t>
            </a:r>
            <a:r>
              <a:rPr lang="en-GB" sz="1400" dirty="0" err="1"/>
              <a:t>voorkomt</a:t>
            </a:r>
            <a:endParaRPr lang="en-GB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Q: hoe </a:t>
            </a:r>
            <a:r>
              <a:rPr lang="en-GB" sz="1400" dirty="0" err="1"/>
              <a:t>komt</a:t>
            </a:r>
            <a:r>
              <a:rPr lang="en-GB" sz="1400" dirty="0"/>
              <a:t> app </a:t>
            </a:r>
            <a:r>
              <a:rPr lang="en-GB" sz="1400" dirty="0" err="1"/>
              <a:t>aan</a:t>
            </a:r>
            <a:r>
              <a:rPr lang="en-GB" sz="1400" dirty="0"/>
              <a:t> “Nederland” of “Netherlands”?	A: via de GPS </a:t>
            </a:r>
            <a:r>
              <a:rPr lang="en-GB" sz="1400" dirty="0" err="1"/>
              <a:t>coordinaten</a:t>
            </a:r>
            <a:endParaRPr lang="en-GB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Q: </a:t>
            </a:r>
            <a:r>
              <a:rPr lang="en-GB" sz="1400" dirty="0" err="1"/>
              <a:t>kan</a:t>
            </a:r>
            <a:r>
              <a:rPr lang="en-GB" sz="1400" dirty="0"/>
              <a:t> </a:t>
            </a:r>
            <a:r>
              <a:rPr lang="en-GB" sz="1400" dirty="0" err="1"/>
              <a:t>een</a:t>
            </a:r>
            <a:r>
              <a:rPr lang="en-GB" sz="1400" dirty="0"/>
              <a:t> club </a:t>
            </a:r>
            <a:r>
              <a:rPr lang="en-GB" sz="1400" dirty="0" err="1"/>
              <a:t>gegevens</a:t>
            </a:r>
            <a:r>
              <a:rPr lang="en-GB" sz="1400" dirty="0"/>
              <a:t> </a:t>
            </a:r>
            <a:r>
              <a:rPr lang="en-GB" sz="1400" dirty="0" err="1"/>
              <a:t>zelf</a:t>
            </a:r>
            <a:r>
              <a:rPr lang="en-GB" sz="1400" dirty="0"/>
              <a:t> </a:t>
            </a:r>
            <a:r>
              <a:rPr lang="en-GB" sz="1400" dirty="0" err="1"/>
              <a:t>aanpassen</a:t>
            </a:r>
            <a:r>
              <a:rPr lang="en-GB" sz="1400" dirty="0"/>
              <a:t>.	A: </a:t>
            </a:r>
            <a:r>
              <a:rPr lang="en-GB" sz="1400" dirty="0" err="1"/>
              <a:t>ja</a:t>
            </a:r>
            <a:r>
              <a:rPr lang="en-GB" sz="1400" dirty="0"/>
              <a:t>, overrule in </a:t>
            </a:r>
            <a:r>
              <a:rPr lang="en-GB" sz="1400" dirty="0" err="1"/>
              <a:t>hun</a:t>
            </a:r>
            <a:r>
              <a:rPr lang="en-GB" sz="1400" dirty="0"/>
              <a:t>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400" dirty="0"/>
              <a:t> </a:t>
            </a:r>
            <a:r>
              <a:rPr lang="en-GB" sz="1400" dirty="0" err="1"/>
              <a:t>bestand</a:t>
            </a:r>
            <a:endParaRPr lang="en-GB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</a:tabLst>
            </a:pPr>
            <a:r>
              <a:rPr lang="en-GB" sz="1400" i="1" dirty="0" err="1">
                <a:solidFill>
                  <a:schemeClr val="bg1"/>
                </a:solidFill>
              </a:rPr>
              <a:t>Getoond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formaat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krijgt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nog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een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kleine</a:t>
            </a:r>
            <a:r>
              <a:rPr lang="en-GB" sz="1400" i="1" dirty="0">
                <a:solidFill>
                  <a:schemeClr val="bg1"/>
                </a:solidFill>
              </a:rPr>
              <a:t> </a:t>
            </a:r>
            <a:r>
              <a:rPr lang="en-GB" sz="1400" i="1" dirty="0" err="1">
                <a:solidFill>
                  <a:schemeClr val="bg1"/>
                </a:solidFill>
              </a:rPr>
              <a:t>wijziging</a:t>
            </a:r>
            <a:r>
              <a:rPr lang="en-GB" sz="1400" i="1" dirty="0">
                <a:solidFill>
                  <a:schemeClr val="bg1"/>
                </a:solidFill>
              </a:rPr>
              <a:t> (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“optional</a:t>
            </a:r>
            <a:r>
              <a:rPr lang="en-GB" sz="1400" i="1" dirty="0">
                <a:solidFill>
                  <a:schemeClr val="bg1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720</TotalTime>
  <Words>532</Words>
  <Application>Microsoft Macintosh PowerPoint</Application>
  <PresentationFormat>On-screen Show (16:9)</PresentationFormat>
  <Paragraphs>65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Courier New</vt:lpstr>
      <vt:lpstr>Georgia</vt:lpstr>
      <vt:lpstr>Wingdings</vt:lpstr>
      <vt:lpstr>Wingdings 2</vt:lpstr>
      <vt:lpstr>Civic</vt:lpstr>
      <vt:lpstr>Fotoclub Hub Een portfolio app voor fotoclubs</vt:lpstr>
      <vt:lpstr>Fotoclub Hub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67</cp:revision>
  <dcterms:created xsi:type="dcterms:W3CDTF">2019-12-06T15:20:23Z</dcterms:created>
  <dcterms:modified xsi:type="dcterms:W3CDTF">2024-08-30T23:28:29Z</dcterms:modified>
</cp:coreProperties>
</file>